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8"/>
  </p:notesMasterIdLst>
  <p:sldIdLst>
    <p:sldId id="256" r:id="rId2"/>
    <p:sldId id="282" r:id="rId3"/>
    <p:sldId id="280" r:id="rId4"/>
    <p:sldId id="281" r:id="rId5"/>
    <p:sldId id="260" r:id="rId6"/>
    <p:sldId id="261" r:id="rId7"/>
    <p:sldId id="257" r:id="rId8"/>
    <p:sldId id="258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9" r:id="rId17"/>
    <p:sldId id="271" r:id="rId18"/>
    <p:sldId id="275" r:id="rId19"/>
    <p:sldId id="276" r:id="rId20"/>
    <p:sldId id="272" r:id="rId21"/>
    <p:sldId id="273" r:id="rId22"/>
    <p:sldId id="283" r:id="rId23"/>
    <p:sldId id="274" r:id="rId24"/>
    <p:sldId id="277" r:id="rId25"/>
    <p:sldId id="278" r:id="rId26"/>
    <p:sldId id="265" r:id="rId27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>
      <p:cViewPr varScale="1">
        <p:scale>
          <a:sx n="69" d="100"/>
          <a:sy n="69" d="100"/>
        </p:scale>
        <p:origin x="-144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0A785-F992-4B2C-B7A0-E608A6E2DEE4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E252-6D25-4E37-8D37-F831AFDACF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30408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E252-6D25-4E37-8D37-F831AFDACF05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35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1347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9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636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275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800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996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51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574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1781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0469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614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A42A-D8D0-4A55-9826-4FF6AFFE26F1}" type="datetimeFigureOut">
              <a:rPr lang="es-AR" smtClean="0"/>
              <a:t>2/5/2023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C2CE-F7CF-4F5B-8CCB-57D9C96AD8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835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7504" y="116632"/>
            <a:ext cx="8928992" cy="6630532"/>
          </a:xfrm>
          <a:solidFill>
            <a:schemeClr val="accent3">
              <a:lumMod val="5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es-AR" sz="6000" dirty="0">
              <a:solidFill>
                <a:schemeClr val="bg1"/>
              </a:solidFill>
            </a:endParaRPr>
          </a:p>
          <a:p>
            <a:r>
              <a:rPr lang="es-AR" sz="7000" dirty="0">
                <a:solidFill>
                  <a:schemeClr val="bg1"/>
                </a:solidFill>
                <a:latin typeface="Algerian" pitchFamily="82" charset="0"/>
              </a:rPr>
              <a:t>CAMPAMENTO </a:t>
            </a:r>
          </a:p>
          <a:p>
            <a:r>
              <a:rPr lang="es-AR" sz="7000" dirty="0">
                <a:solidFill>
                  <a:schemeClr val="bg1"/>
                </a:solidFill>
                <a:latin typeface="Algerian" pitchFamily="82" charset="0"/>
              </a:rPr>
              <a:t>TANDIL 6</a:t>
            </a:r>
            <a:r>
              <a:rPr lang="es-AR" sz="7000">
                <a:solidFill>
                  <a:schemeClr val="bg1"/>
                </a:solidFill>
                <a:latin typeface="Algerian" pitchFamily="82" charset="0"/>
              </a:rPr>
              <a:t>° GRADO 2023</a:t>
            </a:r>
            <a:endParaRPr lang="es-AR" sz="7000" dirty="0">
              <a:solidFill>
                <a:schemeClr val="bg1"/>
              </a:solidFill>
              <a:latin typeface="Algerian" pitchFamily="82" charset="0"/>
            </a:endParaRPr>
          </a:p>
          <a:p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95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8"/>
    </mc:Choice>
    <mc:Fallback xmlns="">
      <p:transition spd="slow" advTm="27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8287"/>
            <a:ext cx="8784976" cy="6621073"/>
          </a:xfrm>
        </p:spPr>
      </p:pic>
    </p:spTree>
    <p:extLst>
      <p:ext uri="{BB962C8B-B14F-4D97-AF65-F5344CB8AC3E}">
        <p14:creationId xmlns:p14="http://schemas.microsoft.com/office/powerpoint/2010/main" val="80880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"/>
    </mc:Choice>
    <mc:Fallback xmlns="">
      <p:transition spd="slow" advTm="466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0648"/>
            <a:ext cx="8784976" cy="6422455"/>
          </a:xfrm>
        </p:spPr>
      </p:pic>
    </p:spTree>
    <p:extLst>
      <p:ext uri="{BB962C8B-B14F-4D97-AF65-F5344CB8AC3E}">
        <p14:creationId xmlns:p14="http://schemas.microsoft.com/office/powerpoint/2010/main" val="44434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6"/>
    </mc:Choice>
    <mc:Fallback xmlns="">
      <p:transition spd="slow" advTm="318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8784976" cy="6552728"/>
          </a:xfrm>
        </p:spPr>
      </p:pic>
    </p:spTree>
    <p:extLst>
      <p:ext uri="{BB962C8B-B14F-4D97-AF65-F5344CB8AC3E}">
        <p14:creationId xmlns:p14="http://schemas.microsoft.com/office/powerpoint/2010/main" val="30003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9"/>
    </mc:Choice>
    <mc:Fallback xmlns="">
      <p:transition spd="slow" advTm="375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8555961" cy="6408712"/>
          </a:xfrm>
        </p:spPr>
      </p:pic>
    </p:spTree>
    <p:extLst>
      <p:ext uri="{BB962C8B-B14F-4D97-AF65-F5344CB8AC3E}">
        <p14:creationId xmlns:p14="http://schemas.microsoft.com/office/powerpoint/2010/main" val="329008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3"/>
    </mc:Choice>
    <mc:Fallback xmlns="">
      <p:transition spd="slow" advTm="401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8784976" cy="6570730"/>
          </a:xfrm>
        </p:spPr>
      </p:pic>
    </p:spTree>
    <p:extLst>
      <p:ext uri="{BB962C8B-B14F-4D97-AF65-F5344CB8AC3E}">
        <p14:creationId xmlns:p14="http://schemas.microsoft.com/office/powerpoint/2010/main" val="65441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9"/>
    </mc:Choice>
    <mc:Fallback xmlns="">
      <p:transition spd="slow" advTm="529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1"/>
            <a:ext cx="8712968" cy="6653425"/>
          </a:xfrm>
        </p:spPr>
      </p:pic>
    </p:spTree>
    <p:extLst>
      <p:ext uri="{BB962C8B-B14F-4D97-AF65-F5344CB8AC3E}">
        <p14:creationId xmlns:p14="http://schemas.microsoft.com/office/powerpoint/2010/main" val="33385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2"/>
    </mc:Choice>
    <mc:Fallback xmlns="">
      <p:transition spd="slow" advTm="471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" y="116632"/>
            <a:ext cx="8825943" cy="6552728"/>
          </a:xfrm>
        </p:spPr>
      </p:pic>
    </p:spTree>
    <p:extLst>
      <p:ext uri="{BB962C8B-B14F-4D97-AF65-F5344CB8AC3E}">
        <p14:creationId xmlns:p14="http://schemas.microsoft.com/office/powerpoint/2010/main" val="38541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9"/>
    </mc:Choice>
    <mc:Fallback xmlns="">
      <p:transition spd="slow" advTm="515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8928992" cy="6624736"/>
          </a:xfrm>
        </p:spPr>
      </p:pic>
    </p:spTree>
    <p:extLst>
      <p:ext uri="{BB962C8B-B14F-4D97-AF65-F5344CB8AC3E}">
        <p14:creationId xmlns:p14="http://schemas.microsoft.com/office/powerpoint/2010/main" val="258077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9"/>
    </mc:Choice>
    <mc:Fallback xmlns="">
      <p:transition spd="slow" advTm="358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1"/>
            <a:ext cx="8784976" cy="6544080"/>
          </a:xfrm>
        </p:spPr>
      </p:pic>
    </p:spTree>
    <p:extLst>
      <p:ext uri="{BB962C8B-B14F-4D97-AF65-F5344CB8AC3E}">
        <p14:creationId xmlns:p14="http://schemas.microsoft.com/office/powerpoint/2010/main" val="4150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3"/>
    </mc:Choice>
    <mc:Fallback xmlns="">
      <p:transition spd="slow" advTm="306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784976" cy="6552728"/>
          </a:xfrm>
        </p:spPr>
      </p:pic>
    </p:spTree>
    <p:extLst>
      <p:ext uri="{BB962C8B-B14F-4D97-AF65-F5344CB8AC3E}">
        <p14:creationId xmlns:p14="http://schemas.microsoft.com/office/powerpoint/2010/main" val="6155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"/>
    </mc:Choice>
    <mc:Fallback xmlns="">
      <p:transition spd="slow" advTm="467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88640"/>
            <a:ext cx="8928993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3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4"/>
    </mc:Choice>
    <mc:Fallback xmlns="">
      <p:transition spd="slow" advTm="573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784976" cy="6408712"/>
          </a:xfrm>
        </p:spPr>
      </p:pic>
    </p:spTree>
    <p:extLst>
      <p:ext uri="{BB962C8B-B14F-4D97-AF65-F5344CB8AC3E}">
        <p14:creationId xmlns:p14="http://schemas.microsoft.com/office/powerpoint/2010/main" val="11259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9"/>
    </mc:Choice>
    <mc:Fallback xmlns="">
      <p:transition spd="slow" advTm="535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9751" cy="6858000"/>
          </a:xfrm>
        </p:spPr>
      </p:pic>
    </p:spTree>
    <p:extLst>
      <p:ext uri="{BB962C8B-B14F-4D97-AF65-F5344CB8AC3E}">
        <p14:creationId xmlns:p14="http://schemas.microsoft.com/office/powerpoint/2010/main" val="291730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1"/>
    </mc:Choice>
    <mc:Fallback xmlns="">
      <p:transition spd="slow" advTm="459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9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6"/>
    </mc:Choice>
    <mc:Fallback xmlns="">
      <p:transition spd="slow" advTm="548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694"/>
            <a:ext cx="8892480" cy="6717673"/>
          </a:xfrm>
        </p:spPr>
      </p:pic>
    </p:spTree>
    <p:extLst>
      <p:ext uri="{BB962C8B-B14F-4D97-AF65-F5344CB8AC3E}">
        <p14:creationId xmlns:p14="http://schemas.microsoft.com/office/powerpoint/2010/main" val="200743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"/>
    </mc:Choice>
    <mc:Fallback xmlns="">
      <p:transition spd="slow" advTm="500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8352928" cy="6552728"/>
          </a:xfrm>
        </p:spPr>
      </p:pic>
    </p:spTree>
    <p:extLst>
      <p:ext uri="{BB962C8B-B14F-4D97-AF65-F5344CB8AC3E}">
        <p14:creationId xmlns:p14="http://schemas.microsoft.com/office/powerpoint/2010/main" val="318411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9"/>
    </mc:Choice>
    <mc:Fallback xmlns="">
      <p:transition spd="slow" advTm="480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784976" cy="6480720"/>
          </a:xfrm>
        </p:spPr>
      </p:pic>
    </p:spTree>
    <p:extLst>
      <p:ext uri="{BB962C8B-B14F-4D97-AF65-F5344CB8AC3E}">
        <p14:creationId xmlns:p14="http://schemas.microsoft.com/office/powerpoint/2010/main" val="204465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7"/>
    </mc:Choice>
    <mc:Fallback xmlns="">
      <p:transition spd="slow" advTm="527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57"/>
            <a:ext cx="8496944" cy="6858000"/>
          </a:xfrm>
        </p:spPr>
      </p:pic>
    </p:spTree>
    <p:extLst>
      <p:ext uri="{BB962C8B-B14F-4D97-AF65-F5344CB8AC3E}">
        <p14:creationId xmlns:p14="http://schemas.microsoft.com/office/powerpoint/2010/main" val="16451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0"/>
    </mc:Choice>
    <mc:Fallback xmlns="">
      <p:transition spd="slow" advTm="105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640960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7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3"/>
    </mc:Choice>
    <mc:Fallback xmlns="">
      <p:transition spd="slow" advTm="51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8" y="188912"/>
            <a:ext cx="8643582" cy="6480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40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4"/>
    </mc:Choice>
    <mc:Fallback xmlns="">
      <p:transition spd="slow" advTm="556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0" cy="6481632"/>
          </a:xfrm>
        </p:spPr>
      </p:pic>
    </p:spTree>
    <p:extLst>
      <p:ext uri="{BB962C8B-B14F-4D97-AF65-F5344CB8AC3E}">
        <p14:creationId xmlns:p14="http://schemas.microsoft.com/office/powerpoint/2010/main" val="30699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"/>
    </mc:Choice>
    <mc:Fallback xmlns="">
      <p:transition spd="slow" advTm="39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892480" cy="6578771"/>
          </a:xfrm>
        </p:spPr>
      </p:pic>
    </p:spTree>
    <p:extLst>
      <p:ext uri="{BB962C8B-B14F-4D97-AF65-F5344CB8AC3E}">
        <p14:creationId xmlns:p14="http://schemas.microsoft.com/office/powerpoint/2010/main" val="38124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"/>
    </mc:Choice>
    <mc:Fallback xmlns="">
      <p:transition spd="slow" advTm="34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8928992" cy="6624736"/>
          </a:xfrm>
          <a:solidFill>
            <a:schemeClr val="accent3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529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3"/>
    </mc:Choice>
    <mc:Fallback xmlns="">
      <p:transition spd="slow" advTm="432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122899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s-AR" dirty="0">
                <a:latin typeface="Algerian" pitchFamily="82" charset="0"/>
              </a:rPr>
              <a:t>PANELLA VIAJES 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40960" cy="5112568"/>
          </a:xfrm>
        </p:spPr>
      </p:pic>
    </p:spTree>
    <p:extLst>
      <p:ext uri="{BB962C8B-B14F-4D97-AF65-F5344CB8AC3E}">
        <p14:creationId xmlns:p14="http://schemas.microsoft.com/office/powerpoint/2010/main" val="20610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6"/>
    </mc:Choice>
    <mc:Fallback xmlns="">
      <p:transition spd="slow" advTm="480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360"/>
            <a:ext cx="8784976" cy="6716007"/>
          </a:xfrm>
        </p:spPr>
      </p:pic>
    </p:spTree>
    <p:extLst>
      <p:ext uri="{BB962C8B-B14F-4D97-AF65-F5344CB8AC3E}">
        <p14:creationId xmlns:p14="http://schemas.microsoft.com/office/powerpoint/2010/main" val="377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9"/>
    </mc:Choice>
    <mc:Fallback xmlns="">
      <p:transition spd="slow" advTm="3619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9</Words>
  <Application>Microsoft Office PowerPoint</Application>
  <PresentationFormat>Presentación en pantalla (4:3)</PresentationFormat>
  <Paragraphs>5</Paragraphs>
  <Slides>26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PANELLA VIAJES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EXO S.A.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Hernán Bosio</dc:creator>
  <cp:lastModifiedBy>Usuario desconocido</cp:lastModifiedBy>
  <cp:revision>14</cp:revision>
  <dcterms:created xsi:type="dcterms:W3CDTF">2019-04-14T00:05:49Z</dcterms:created>
  <dcterms:modified xsi:type="dcterms:W3CDTF">2023-05-02T23:34:36Z</dcterms:modified>
</cp:coreProperties>
</file>